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E3A"/>
    <a:srgbClr val="78001B"/>
    <a:srgbClr val="F5340B"/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4336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8499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9784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5445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1974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971600" y="5661248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6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en-US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uk-UA" sz="26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28</a:t>
            </a:r>
            <a:endParaRPr lang="ru-RU" sz="26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1259632" y="2276872"/>
            <a:ext cx="7056784" cy="28083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r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БЛАЖЕНСТВО </a:t>
            </a:r>
            <a:endParaRPr lang="ru-RU" sz="4400" b="1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r">
              <a:buClr>
                <a:srgbClr val="333333"/>
              </a:buClr>
              <a:buSzPct val="25000"/>
            </a:pPr>
            <a:r>
              <a:rPr lang="ru-RU" sz="4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ДЛЯ </a:t>
            </a:r>
            <a:r>
              <a:rPr lang="ru-RU" sz="4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СЛУХНЯНИХ МОЛОДИХ БАПТИСТІВ</a:t>
            </a:r>
            <a:endParaRPr lang="ru-RU" sz="44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128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61079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Блажен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кожен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організатор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баптистської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церкви,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боїться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Господа,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ходить путями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128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ru-RU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68280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Коли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труд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своїх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рук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будеш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їсти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блажен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баптист-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благовісник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добре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0854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128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ru-RU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53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Твоя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жінка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кутах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твого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дому як та виноградина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плідна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твої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діти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навколо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стола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немов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саджанці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оливкові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4294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128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1067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Оце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так буде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поблагословлений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молодий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-баптист,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боїться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Господа!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296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128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38268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поблагословить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тебе Господь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із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Небесного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Сіону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побачиш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добро 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твого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міста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____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всі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дні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життя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9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7709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58527" y="636161"/>
            <a:ext cx="3177969" cy="416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128</a:t>
            </a:r>
            <a:r>
              <a:rPr lang="en-US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uk-UA" sz="24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lang="ru-RU" sz="24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496508" y="1042342"/>
            <a:ext cx="8035932" cy="28187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4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побачиш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народження</a:t>
            </a:r>
            <a:endParaRPr lang="ru-RU" sz="39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згори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онуків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своїх</a:t>
            </a: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</a:t>
            </a:r>
          </a:p>
          <a:p>
            <a:pPr lvl="0">
              <a:buClr>
                <a:srgbClr val="1287C3"/>
              </a:buClr>
              <a:buSzPct val="25000"/>
            </a:pPr>
            <a:r>
              <a:rPr lang="ru-RU" sz="39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Мир 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 </a:t>
            </a:r>
            <a:r>
              <a:rPr lang="ru-RU" sz="39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Україну</a:t>
            </a:r>
            <a:r>
              <a:rPr lang="ru-RU" sz="39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145107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135</Words>
  <Application>Microsoft Office PowerPoint</Application>
  <PresentationFormat>Экран (4:3)</PresentationFormat>
  <Paragraphs>35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ПСАЛОМ 128</vt:lpstr>
      <vt:lpstr>ПСАЛОМ 128:1</vt:lpstr>
      <vt:lpstr>ПСАЛОМ 128:2</vt:lpstr>
      <vt:lpstr>ПСАЛОМ 128:3</vt:lpstr>
      <vt:lpstr>ПСАЛОМ 128:4</vt:lpstr>
      <vt:lpstr>ПСАЛОМ 128:5</vt:lpstr>
      <vt:lpstr>ПСАЛОМ 128:6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28</cp:revision>
  <dcterms:modified xsi:type="dcterms:W3CDTF">2019-11-06T13:01:54Z</dcterms:modified>
</cp:coreProperties>
</file>